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5" r:id="rId2"/>
    <p:sldId id="352" r:id="rId3"/>
    <p:sldId id="356" r:id="rId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480" y="-3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200" b="1" dirty="0" smtClean="0"/>
              <a:t>Флешмоб </a:t>
            </a:r>
            <a:r>
              <a:rPr lang="ru-RU" sz="1200" b="1" dirty="0" smtClean="0"/>
              <a:t>«</a:t>
            </a:r>
            <a:r>
              <a:rPr lang="tt-RU" sz="1200" b="1" dirty="0" smtClean="0"/>
              <a:t>Ромашковое лето</a:t>
            </a:r>
            <a:r>
              <a:rPr lang="ru-RU" sz="1200" b="1" dirty="0" smtClean="0"/>
              <a:t>»</a:t>
            </a:r>
            <a:r>
              <a:rPr lang="tt-RU" sz="1200" b="1" dirty="0" smtClean="0"/>
              <a:t>  </a:t>
            </a:r>
            <a:r>
              <a:rPr lang="ru-RU" sz="1200" b="1" dirty="0" smtClean="0"/>
              <a:t>«</a:t>
            </a:r>
            <a:r>
              <a:rPr lang="tt-RU" sz="1200" b="1" dirty="0" smtClean="0"/>
              <a:t>День семьи,любви и верности</a:t>
            </a:r>
            <a:r>
              <a:rPr lang="ru-RU" sz="1200" b="1" dirty="0" smtClean="0"/>
              <a:t>» </a:t>
            </a:r>
            <a:r>
              <a:rPr lang="tt-RU" sz="1200" b="1" dirty="0" smtClean="0"/>
              <a:t> посвященная Году родных языков и народного единства в РТ</a:t>
            </a:r>
            <a:endParaRPr lang="ru-RU" sz="12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9173" t="26987" r="6036"/>
          <a:stretch>
            <a:fillRect/>
          </a:stretch>
        </p:blipFill>
        <p:spPr bwMode="auto">
          <a:xfrm>
            <a:off x="6572262" y="1000114"/>
            <a:ext cx="1857390" cy="18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t="9195" r="-201"/>
          <a:stretch>
            <a:fillRect/>
          </a:stretch>
        </p:blipFill>
        <p:spPr bwMode="auto">
          <a:xfrm>
            <a:off x="785786" y="857237"/>
            <a:ext cx="1740992" cy="2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785932"/>
            <a:ext cx="29250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 l="11729" t="7926" r="16559" b="7678"/>
          <a:stretch>
            <a:fillRect/>
          </a:stretch>
        </p:blipFill>
        <p:spPr bwMode="auto">
          <a:xfrm>
            <a:off x="714348" y="3071816"/>
            <a:ext cx="2291286" cy="17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 cstate="print"/>
          <a:srcRect l="8002" t="6429" r="9429" b="6286"/>
          <a:stretch>
            <a:fillRect/>
          </a:stretch>
        </p:blipFill>
        <p:spPr bwMode="auto">
          <a:xfrm>
            <a:off x="6215074" y="3000378"/>
            <a:ext cx="271464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4360" y="1571618"/>
            <a:ext cx="2824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Конкурс рисунков на асфальте «Радуга красок»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 посвященная Году родных языков и народного единства в РТ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11421" r="411" b="11072"/>
          <a:stretch>
            <a:fillRect/>
          </a:stretch>
        </p:blipFill>
        <p:spPr bwMode="auto">
          <a:xfrm>
            <a:off x="785786" y="285734"/>
            <a:ext cx="1857388" cy="207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Рисунок 22" descr="C:\Users\медсестра\Downloads\Screenshot_20210724-114339.png"/>
          <p:cNvPicPr/>
          <p:nvPr/>
        </p:nvPicPr>
        <p:blipFill>
          <a:blip r:embed="rId4" cstate="print"/>
          <a:srcRect r="1575" b="30944"/>
          <a:stretch>
            <a:fillRect/>
          </a:stretch>
        </p:blipFill>
        <p:spPr bwMode="auto">
          <a:xfrm>
            <a:off x="785786" y="2571750"/>
            <a:ext cx="1857388" cy="2286016"/>
          </a:xfrm>
          <a:prstGeom prst="rect">
            <a:avLst/>
          </a:prstGeom>
          <a:noFill/>
        </p:spPr>
      </p:pic>
      <p:pic>
        <p:nvPicPr>
          <p:cNvPr id="8" name="Picture 5" descr="C:\Users\медсестра\Downloads\IMG-20210713-WA0034.jpg"/>
          <p:cNvPicPr>
            <a:picLocks noChangeAspect="1" noChangeArrowheads="1"/>
          </p:cNvPicPr>
          <p:nvPr/>
        </p:nvPicPr>
        <p:blipFill>
          <a:blip r:embed="rId5" cstate="print"/>
          <a:srcRect t="28957" r="3477" b="26756"/>
          <a:stretch>
            <a:fillRect/>
          </a:stretch>
        </p:blipFill>
        <p:spPr bwMode="auto">
          <a:xfrm>
            <a:off x="6786578" y="1071552"/>
            <a:ext cx="1858996" cy="1714512"/>
          </a:xfrm>
          <a:prstGeom prst="rect">
            <a:avLst/>
          </a:prstGeom>
          <a:noFill/>
        </p:spPr>
      </p:pic>
      <p:pic>
        <p:nvPicPr>
          <p:cNvPr id="27" name="Рисунок 26" descr="C:\Users\медсестра\Downloads\IMG-20210713-WA0043.jpg"/>
          <p:cNvPicPr/>
          <p:nvPr/>
        </p:nvPicPr>
        <p:blipFill>
          <a:blip r:embed="rId6" cstate="print"/>
          <a:srcRect l="3825" t="10060" r="781" b="19628"/>
          <a:stretch>
            <a:fillRect/>
          </a:stretch>
        </p:blipFill>
        <p:spPr bwMode="auto">
          <a:xfrm>
            <a:off x="3000364" y="2500312"/>
            <a:ext cx="3500462" cy="2357472"/>
          </a:xfrm>
          <a:prstGeom prst="rect">
            <a:avLst/>
          </a:prstGeom>
          <a:noFill/>
        </p:spPr>
      </p:pic>
      <p:pic>
        <p:nvPicPr>
          <p:cNvPr id="11" name="Picture 8" descr="C:\Users\медсестра\Downloads\IMG-20210713-WA0036.jpg"/>
          <p:cNvPicPr>
            <a:picLocks noChangeAspect="1" noChangeArrowheads="1"/>
          </p:cNvPicPr>
          <p:nvPr/>
        </p:nvPicPr>
        <p:blipFill>
          <a:blip r:embed="rId7" cstate="print"/>
          <a:srcRect r="1407" b="32121"/>
          <a:stretch>
            <a:fillRect/>
          </a:stretch>
        </p:blipFill>
        <p:spPr bwMode="auto">
          <a:xfrm>
            <a:off x="6786578" y="2928940"/>
            <a:ext cx="1857388" cy="1938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3074" name="Picture 2" descr="C:\Users\медсестра\Downloads\IMG-20210715-WA0054 (1).jpg"/>
          <p:cNvPicPr>
            <a:picLocks noChangeAspect="1" noChangeArrowheads="1"/>
          </p:cNvPicPr>
          <p:nvPr/>
        </p:nvPicPr>
        <p:blipFill>
          <a:blip r:embed="rId3" cstate="print"/>
          <a:srcRect l="16618" t="15954" r="-202"/>
          <a:stretch>
            <a:fillRect/>
          </a:stretch>
        </p:blipFill>
        <p:spPr bwMode="auto">
          <a:xfrm>
            <a:off x="3428992" y="2285998"/>
            <a:ext cx="3132000" cy="235704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286116" y="1500180"/>
            <a:ext cx="3571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Прадник Ивана Купала посвященная Году родных языков и народного единства в 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медсестра\Downloads\IMG-20210715-WA0048.jpg"/>
          <p:cNvPicPr>
            <a:picLocks noChangeAspect="1" noChangeArrowheads="1"/>
          </p:cNvPicPr>
          <p:nvPr/>
        </p:nvPicPr>
        <p:blipFill>
          <a:blip r:embed="rId4" cstate="print"/>
          <a:srcRect l="6014" t="21425" r="-222"/>
          <a:stretch>
            <a:fillRect/>
          </a:stretch>
        </p:blipFill>
        <p:spPr bwMode="auto">
          <a:xfrm>
            <a:off x="642910" y="500048"/>
            <a:ext cx="2592000" cy="1928826"/>
          </a:xfrm>
          <a:prstGeom prst="rect">
            <a:avLst/>
          </a:prstGeom>
          <a:noFill/>
        </p:spPr>
      </p:pic>
      <p:pic>
        <p:nvPicPr>
          <p:cNvPr id="20" name="Рисунок 19" descr="C:\Users\медсестра\Downloads\IMG-20210715-WA0058 (1).jpg"/>
          <p:cNvPicPr/>
          <p:nvPr/>
        </p:nvPicPr>
        <p:blipFill>
          <a:blip r:embed="rId5" cstate="print"/>
          <a:srcRect t="11596" r="10718" b="13435"/>
          <a:stretch>
            <a:fillRect/>
          </a:stretch>
        </p:blipFill>
        <p:spPr bwMode="auto">
          <a:xfrm>
            <a:off x="6715140" y="1071552"/>
            <a:ext cx="2286016" cy="1714512"/>
          </a:xfrm>
          <a:prstGeom prst="rect">
            <a:avLst/>
          </a:prstGeom>
          <a:noFill/>
        </p:spPr>
      </p:pic>
      <p:pic>
        <p:nvPicPr>
          <p:cNvPr id="3077" name="Picture 5" descr="C:\Users\медсестра\Downloads\IMG-20210715-WA0042.jpg"/>
          <p:cNvPicPr>
            <a:picLocks noChangeAspect="1" noChangeArrowheads="1"/>
          </p:cNvPicPr>
          <p:nvPr/>
        </p:nvPicPr>
        <p:blipFill>
          <a:blip r:embed="rId6" cstate="print"/>
          <a:srcRect l="1696" t="6798" r="1629" b="7088"/>
          <a:stretch>
            <a:fillRect/>
          </a:stretch>
        </p:blipFill>
        <p:spPr bwMode="auto">
          <a:xfrm>
            <a:off x="642910" y="2643188"/>
            <a:ext cx="2571768" cy="2000264"/>
          </a:xfrm>
          <a:prstGeom prst="rect">
            <a:avLst/>
          </a:prstGeom>
          <a:noFill/>
        </p:spPr>
      </p:pic>
      <p:pic>
        <p:nvPicPr>
          <p:cNvPr id="3079" name="Picture 7" descr="C:\Users\медсестра\Downloads\IMG_20210724_114539.png"/>
          <p:cNvPicPr>
            <a:picLocks noChangeAspect="1" noChangeArrowheads="1"/>
          </p:cNvPicPr>
          <p:nvPr/>
        </p:nvPicPr>
        <p:blipFill>
          <a:blip r:embed="rId7" cstate="print"/>
          <a:srcRect t="38161" r="1995"/>
          <a:stretch>
            <a:fillRect/>
          </a:stretch>
        </p:blipFill>
        <p:spPr bwMode="auto">
          <a:xfrm>
            <a:off x="6715140" y="2928940"/>
            <a:ext cx="2268000" cy="17927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860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3936</TotalTime>
  <Words>53</Words>
  <Application>Microsoft Office PowerPoint</Application>
  <PresentationFormat>Экран (16:9)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медсестра</cp:lastModifiedBy>
  <cp:revision>448</cp:revision>
  <cp:lastPrinted>2021-02-04T07:26:50Z</cp:lastPrinted>
  <dcterms:created xsi:type="dcterms:W3CDTF">2015-10-13T08:15:21Z</dcterms:created>
  <dcterms:modified xsi:type="dcterms:W3CDTF">2021-07-24T14:36:22Z</dcterms:modified>
</cp:coreProperties>
</file>